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Allan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74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719ad3796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d719ad3796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d719ad3796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d719ad3796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d719ad379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d719ad379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719ad3796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d719ad3796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d75d2b2c5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d75d2b2c5a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d75d2b2c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d75d2b2c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d719ad379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d719ad379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&lt;a href="https://www.vecteezy.com/free-vector/nature"&gt;Nature Vectors by Vecteezy&lt;/a&gt;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&lt;a href="https://www.vecteezy.com/free-vector/apple"&gt;Apple Vectors by Vecteezy&lt;/a&gt;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b0c425e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7b0c425e8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719ad3796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719ad3796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d4e39168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d4e39168f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719ad3796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d719ad3796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719ad3796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d719ad3796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Left to Right...Harue Taguchi (Koyama), Motoi Koyama, Fumi Koyama,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Meiri </a:t>
            </a:r>
            <a:r>
              <a:rPr lang="en"/>
              <a:t>Itami (Koyama), Tetsuji( Ted) Koyama and Jean Koybayashi (Koyama).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d719ad379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d719ad379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d719ad37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d719ad37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d719ad379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d719ad3796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719ad379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d719ad379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4625"/>
          <a:stretch/>
        </p:blipFill>
        <p:spPr>
          <a:xfrm>
            <a:off x="0" y="0"/>
            <a:ext cx="91435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450" y="451350"/>
            <a:ext cx="8520600" cy="30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300">
                <a:highlight>
                  <a:srgbClr val="FFF2CC"/>
                </a:highlight>
                <a:latin typeface="Allan"/>
                <a:ea typeface="Allan"/>
                <a:cs typeface="Allan"/>
                <a:sym typeface="Allan"/>
              </a:rPr>
              <a:t>Farms in the Okanagan</a:t>
            </a:r>
            <a:endParaRPr sz="9300">
              <a:highlight>
                <a:srgbClr val="FFF2CC"/>
              </a:highlight>
              <a:latin typeface="Allan"/>
              <a:ea typeface="Allan"/>
              <a:cs typeface="Allan"/>
              <a:sym typeface="All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3" name="Google Shape;11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024" y="348263"/>
            <a:ext cx="7469950" cy="444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2"/>
          <p:cNvSpPr txBox="1"/>
          <p:nvPr/>
        </p:nvSpPr>
        <p:spPr>
          <a:xfrm>
            <a:off x="0" y="4785770"/>
            <a:ext cx="461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i="1" dirty="0">
                <a:solidFill>
                  <a:schemeClr val="dk1"/>
                </a:solidFill>
              </a:rPr>
              <a:t>Orchard Maintenance 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1" name="Google Shape;12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9412" y="255150"/>
            <a:ext cx="6905173" cy="463317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3"/>
          <p:cNvSpPr txBox="1"/>
          <p:nvPr/>
        </p:nvSpPr>
        <p:spPr>
          <a:xfrm>
            <a:off x="0" y="4782577"/>
            <a:ext cx="3599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i="1" dirty="0">
                <a:solidFill>
                  <a:schemeClr val="dk1"/>
                </a:solidFill>
              </a:rPr>
              <a:t>Ploughed fields at Dewar Farm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9" name="Google Shape;12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9628" y="80575"/>
            <a:ext cx="302539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4"/>
          <p:cNvSpPr txBox="1"/>
          <p:nvPr/>
        </p:nvSpPr>
        <p:spPr>
          <a:xfrm>
            <a:off x="0" y="4711825"/>
            <a:ext cx="2672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i="1" dirty="0">
                <a:solidFill>
                  <a:schemeClr val="dk1"/>
                </a:solidFill>
              </a:rPr>
              <a:t>Sheep on the Farm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7" name="Google Shape;13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9950" y="0"/>
            <a:ext cx="2501424" cy="5143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5456" y="38325"/>
            <a:ext cx="250142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5"/>
          <p:cNvSpPr txBox="1"/>
          <p:nvPr/>
        </p:nvSpPr>
        <p:spPr>
          <a:xfrm>
            <a:off x="0" y="4496975"/>
            <a:ext cx="2672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dk1"/>
                </a:solidFill>
              </a:rPr>
              <a:t>Rose Hill Orchard in Lake Country (2021)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/>
        </p:nvSpPr>
        <p:spPr>
          <a:xfrm>
            <a:off x="0" y="4496975"/>
            <a:ext cx="2672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dk1"/>
                </a:solidFill>
              </a:rPr>
              <a:t>Rose Hill Orchard in Lake Country (2021)</a:t>
            </a:r>
            <a:endParaRPr/>
          </a:p>
        </p:txBody>
      </p:sp>
      <p:pic>
        <p:nvPicPr>
          <p:cNvPr id="145" name="Google Shape;14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8325" y="192762"/>
            <a:ext cx="6343977" cy="475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/>
        </p:nvSpPr>
        <p:spPr>
          <a:xfrm>
            <a:off x="0" y="4497000"/>
            <a:ext cx="2672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dk1"/>
                </a:solidFill>
              </a:rPr>
              <a:t>Rose Hill Orchard in Lake Country (2021) - Cherry Blossom</a:t>
            </a:r>
            <a:endParaRPr/>
          </a:p>
        </p:txBody>
      </p:sp>
      <p:pic>
        <p:nvPicPr>
          <p:cNvPr id="151" name="Google Shape;15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3100" y="322050"/>
            <a:ext cx="5999201" cy="449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D0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>
            <a:spLocks noGrp="1"/>
          </p:cNvSpPr>
          <p:nvPr>
            <p:ph type="title"/>
          </p:nvPr>
        </p:nvSpPr>
        <p:spPr>
          <a:xfrm>
            <a:off x="311700" y="174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620">
                <a:latin typeface="Allan"/>
                <a:ea typeface="Allan"/>
                <a:cs typeface="Allan"/>
                <a:sym typeface="Allan"/>
              </a:rPr>
              <a:t>Create a farm</a:t>
            </a:r>
            <a:endParaRPr sz="4620">
              <a:latin typeface="Allan"/>
              <a:ea typeface="Allan"/>
              <a:cs typeface="Allan"/>
              <a:sym typeface="Allan"/>
            </a:endParaRPr>
          </a:p>
        </p:txBody>
      </p:sp>
      <p:sp>
        <p:nvSpPr>
          <p:cNvPr id="157" name="Google Shape;157;p28"/>
          <p:cNvSpPr txBox="1"/>
          <p:nvPr/>
        </p:nvSpPr>
        <p:spPr>
          <a:xfrm>
            <a:off x="311700" y="1024550"/>
            <a:ext cx="8520600" cy="1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" sz="2300"/>
              <a:t>Using the materials given to you, make your own farm!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" sz="2300"/>
              <a:t>What does it look like? 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" sz="2300"/>
              <a:t>What size is it? 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" sz="2300"/>
              <a:t>What do you make at the farm? </a:t>
            </a:r>
            <a:endParaRPr sz="2300"/>
          </a:p>
        </p:txBody>
      </p:sp>
      <p:pic>
        <p:nvPicPr>
          <p:cNvPr id="158" name="Google Shape;158;p28"/>
          <p:cNvPicPr preferRelativeResize="0"/>
          <p:nvPr/>
        </p:nvPicPr>
        <p:blipFill rotWithShape="1">
          <a:blip r:embed="rId3">
            <a:alphaModFix/>
          </a:blip>
          <a:srcRect r="9518"/>
          <a:stretch/>
        </p:blipFill>
        <p:spPr>
          <a:xfrm>
            <a:off x="5175050" y="2072825"/>
            <a:ext cx="3968951" cy="3070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8"/>
          <p:cNvPicPr preferRelativeResize="0"/>
          <p:nvPr/>
        </p:nvPicPr>
        <p:blipFill rotWithShape="1">
          <a:blip r:embed="rId4">
            <a:alphaModFix/>
          </a:blip>
          <a:srcRect b="12503"/>
          <a:stretch/>
        </p:blipFill>
        <p:spPr>
          <a:xfrm>
            <a:off x="373250" y="2571750"/>
            <a:ext cx="4198751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/>
          <p:nvPr/>
        </p:nvSpPr>
        <p:spPr>
          <a:xfrm>
            <a:off x="188575" y="236900"/>
            <a:ext cx="82926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Copyright © 2021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Lake Country Heritage and Cultural Society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11255 Okanagan Center Road West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Lake Country, BC V4V 2J7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rights reserved. No part of this publication may be produced, stored in a retrieval system, or transmitted, in any form or by any means, electronic, mechanical, photocopying, recording, or otherwise, without prior written permission of the publisher.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9"/>
          <p:cNvSpPr txBox="1"/>
          <p:nvPr/>
        </p:nvSpPr>
        <p:spPr>
          <a:xfrm>
            <a:off x="188575" y="4445200"/>
            <a:ext cx="7634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https://www.vecteezy.com/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463" y="152400"/>
            <a:ext cx="8269072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3250" y="203625"/>
            <a:ext cx="3157500" cy="47362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/>
          <p:nvPr/>
        </p:nvSpPr>
        <p:spPr>
          <a:xfrm>
            <a:off x="0" y="4497000"/>
            <a:ext cx="2426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i="1">
                <a:solidFill>
                  <a:schemeClr val="dk1"/>
                </a:solidFill>
              </a:rPr>
              <a:t>Eijiro Koyama, the Father of Meiri (Koyama) Itami</a:t>
            </a:r>
            <a:endParaRPr sz="1200" i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0" y="4497000"/>
            <a:ext cx="2426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dk1"/>
                </a:solidFill>
              </a:rPr>
              <a:t>Eijiro Koyama, the Father of Meiri (Koyama) Itami</a:t>
            </a:r>
            <a:endParaRPr sz="1200" i="1"/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8500" y="152400"/>
            <a:ext cx="445437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/>
        </p:nvSpPr>
        <p:spPr>
          <a:xfrm>
            <a:off x="0" y="4774200"/>
            <a:ext cx="4626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dk1"/>
                </a:solidFill>
              </a:rPr>
              <a:t>Meiri Itami, the author of the poem, is the baby in the center!</a:t>
            </a:r>
            <a:endParaRPr sz="1200" i="1"/>
          </a:p>
        </p:txBody>
      </p:sp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5450" y="86575"/>
            <a:ext cx="6413097" cy="4368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4463" y="152400"/>
            <a:ext cx="7450872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8"/>
          <p:cNvSpPr txBox="1"/>
          <p:nvPr/>
        </p:nvSpPr>
        <p:spPr>
          <a:xfrm>
            <a:off x="0" y="4774200"/>
            <a:ext cx="2426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dk1"/>
                </a:solidFill>
              </a:rPr>
              <a:t>Koyama Farm</a:t>
            </a:r>
            <a:endParaRPr sz="1200" i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850" y="293101"/>
            <a:ext cx="7880298" cy="45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9"/>
          <p:cNvSpPr txBox="1"/>
          <p:nvPr/>
        </p:nvSpPr>
        <p:spPr>
          <a:xfrm>
            <a:off x="0" y="4765992"/>
            <a:ext cx="4364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i="1">
                <a:solidFill>
                  <a:schemeClr val="dk1"/>
                </a:solidFill>
              </a:rPr>
              <a:t>Break time at MP Williams Ranch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9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0556" y="0"/>
            <a:ext cx="666859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6" name="Google Shape;1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9125" y="108813"/>
            <a:ext cx="6965749" cy="492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</Words>
  <Application>Microsoft Office PowerPoint</Application>
  <PresentationFormat>On-screen Show (16:9)</PresentationFormat>
  <Paragraphs>28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Times New Roman</vt:lpstr>
      <vt:lpstr>Allan</vt:lpstr>
      <vt:lpstr>Arial</vt:lpstr>
      <vt:lpstr>Simple Light</vt:lpstr>
      <vt:lpstr>Farms in the Okanagan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Create a farm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Farms in the Okanagan</dc:title>
  <cp:lastModifiedBy>User</cp:lastModifiedBy>
  <cp:revision>1</cp:revision>
  <dcterms:modified xsi:type="dcterms:W3CDTF">2021-05-17T17:48:27Z</dcterms:modified>
</cp:coreProperties>
</file>