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embeddedFontLst>
    <p:embeddedFont>
      <p:font typeface="Allan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llan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Allan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d9944c6980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d9944c6980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d9944c6980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d9944c6980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d9944c6980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d9944c6980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9944c6980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9944c6980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d9944c6980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d9944c6980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d9944c6980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d9944c698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9944c698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d9944c698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d9944c698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d9944c698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d9944c6980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d9944c6980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d9944c6980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d9944c6980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d9944c6980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d9944c6980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d9944c6980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d9944c6980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d9944c698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d9944c698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b="24285" l="0" r="0" t="31470"/>
          <a:stretch/>
        </p:blipFill>
        <p:spPr>
          <a:xfrm>
            <a:off x="0" y="0"/>
            <a:ext cx="9144001" cy="2802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24285" l="0" r="0" t="31470"/>
          <a:stretch/>
        </p:blipFill>
        <p:spPr>
          <a:xfrm flipH="1">
            <a:off x="0" y="2802700"/>
            <a:ext cx="9144001" cy="280270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>
            <p:ph type="ctrTitle"/>
          </p:nvPr>
        </p:nvSpPr>
        <p:spPr>
          <a:xfrm>
            <a:off x="-252901" y="1545450"/>
            <a:ext cx="96498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733" u="sng">
                <a:solidFill>
                  <a:srgbClr val="E06666"/>
                </a:solidFill>
                <a:highlight>
                  <a:srgbClr val="B6D7A8"/>
                </a:highlight>
                <a:latin typeface="Allan"/>
                <a:ea typeface="Allan"/>
                <a:cs typeface="Allan"/>
                <a:sym typeface="Allan"/>
              </a:rPr>
              <a:t>Kikinee Fishing</a:t>
            </a:r>
            <a:r>
              <a:rPr lang="en-GB" sz="9600" u="sng">
                <a:solidFill>
                  <a:srgbClr val="E06666"/>
                </a:solidFill>
                <a:highlight>
                  <a:srgbClr val="B6D7A8"/>
                </a:highlight>
                <a:latin typeface="Allan"/>
                <a:ea typeface="Allan"/>
                <a:cs typeface="Allan"/>
                <a:sym typeface="Allan"/>
              </a:rPr>
              <a:t>    </a:t>
            </a:r>
            <a:r>
              <a:rPr lang="en-GB" sz="9600" u="sng">
                <a:solidFill>
                  <a:srgbClr val="E06666"/>
                </a:solidFill>
                <a:highlight>
                  <a:srgbClr val="B6D7A8"/>
                </a:highlight>
                <a:latin typeface="Allan"/>
                <a:ea typeface="Allan"/>
                <a:cs typeface="Allan"/>
                <a:sym typeface="Allan"/>
              </a:rPr>
              <a:t>                </a:t>
            </a:r>
            <a:endParaRPr sz="9600" u="sng">
              <a:solidFill>
                <a:srgbClr val="E06666"/>
              </a:solidFill>
              <a:highlight>
                <a:srgbClr val="B6D7A8"/>
              </a:highlight>
              <a:latin typeface="Allan"/>
              <a:ea typeface="Allan"/>
              <a:cs typeface="Allan"/>
              <a:sym typeface="Allan"/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-680750" y="52579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/>
        </p:nvSpPr>
        <p:spPr>
          <a:xfrm>
            <a:off x="47000" y="4774200"/>
            <a:ext cx="42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Ribbleworth Falls</a:t>
            </a:r>
            <a:endParaRPr i="1" sz="1600"/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9575" y="337050"/>
            <a:ext cx="5959199" cy="446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/>
        </p:nvSpPr>
        <p:spPr>
          <a:xfrm>
            <a:off x="47000" y="4774200"/>
            <a:ext cx="42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Artist: </a:t>
            </a:r>
            <a:r>
              <a:rPr lang="en-GB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 Makela</a:t>
            </a:r>
            <a:endParaRPr i="1" sz="1600"/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2400" y="337050"/>
            <a:ext cx="5959199" cy="446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/>
        </p:nvSpPr>
        <p:spPr>
          <a:xfrm>
            <a:off x="47000" y="4774200"/>
            <a:ext cx="42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Artist: </a:t>
            </a:r>
            <a:r>
              <a:rPr lang="en-GB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 Makela</a:t>
            </a:r>
            <a:endParaRPr i="1" sz="1600"/>
          </a:p>
        </p:txBody>
      </p:sp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2400" y="237025"/>
            <a:ext cx="5959199" cy="446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/>
        </p:nvSpPr>
        <p:spPr>
          <a:xfrm>
            <a:off x="47000" y="4774200"/>
            <a:ext cx="42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Artist: </a:t>
            </a:r>
            <a:r>
              <a:rPr lang="en-GB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Don Makela</a:t>
            </a:r>
            <a:endParaRPr i="1" sz="1600"/>
          </a:p>
        </p:txBody>
      </p:sp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2400" y="337050"/>
            <a:ext cx="5959199" cy="446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/>
          <p:nvPr/>
        </p:nvSpPr>
        <p:spPr>
          <a:xfrm>
            <a:off x="188575" y="236900"/>
            <a:ext cx="82926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Copyright © 2021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Lake Country Heritage and Cultural Society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11255 Okanagan Center Road West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Lake Country, BC V4V 2J7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All rights reserved. No part of this publication may be produced, stored in a retrieval system, or transmitted, in any form or by any means, electronic, mechanical, photocopying, recording, or otherwise, without prior written permission of the publisher.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6"/>
          <p:cNvSpPr txBox="1"/>
          <p:nvPr/>
        </p:nvSpPr>
        <p:spPr>
          <a:xfrm>
            <a:off x="188575" y="4445200"/>
            <a:ext cx="7634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https://www.vecteezy.com/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463" y="152400"/>
            <a:ext cx="826907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074" y="964575"/>
            <a:ext cx="4780325" cy="3214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89763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763" y="152400"/>
            <a:ext cx="698448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6975" y="152400"/>
            <a:ext cx="645159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7"/>
          <p:cNvSpPr txBox="1"/>
          <p:nvPr/>
        </p:nvSpPr>
        <p:spPr>
          <a:xfrm>
            <a:off x="47000" y="4774200"/>
            <a:ext cx="42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Ribbleworth Falls</a:t>
            </a:r>
            <a:endParaRPr i="1"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/>
        </p:nvSpPr>
        <p:spPr>
          <a:xfrm>
            <a:off x="47000" y="4774200"/>
            <a:ext cx="42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Ribbleworth Falls</a:t>
            </a:r>
            <a:endParaRPr i="1" sz="1600"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2400" y="337050"/>
            <a:ext cx="5959199" cy="446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47000" y="4774200"/>
            <a:ext cx="42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Ribbleworth Falls</a:t>
            </a:r>
            <a:endParaRPr i="1" sz="1600"/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3000" y="337050"/>
            <a:ext cx="5959199" cy="446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/>
        </p:nvSpPr>
        <p:spPr>
          <a:xfrm>
            <a:off x="47000" y="4774200"/>
            <a:ext cx="42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Ribbleworth Falls</a:t>
            </a:r>
            <a:endParaRPr i="1" sz="1600"/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3650" y="337050"/>
            <a:ext cx="5959199" cy="446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E5CD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/>
          <p:nvPr/>
        </p:nvSpPr>
        <p:spPr>
          <a:xfrm>
            <a:off x="47000" y="4774200"/>
            <a:ext cx="4240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Ribbleworth Falls</a:t>
            </a:r>
            <a:endParaRPr i="1" sz="1600"/>
          </a:p>
        </p:txBody>
      </p:sp>
      <p:pic>
        <p:nvPicPr>
          <p:cNvPr id="103" name="Google Shape;103;p21"/>
          <p:cNvPicPr preferRelativeResize="0"/>
          <p:nvPr/>
        </p:nvPicPr>
        <p:blipFill rotWithShape="1">
          <a:blip r:embed="rId3">
            <a:alphaModFix/>
          </a:blip>
          <a:srcRect b="0" l="24265" r="0" t="0"/>
          <a:stretch/>
        </p:blipFill>
        <p:spPr>
          <a:xfrm>
            <a:off x="2341375" y="48388"/>
            <a:ext cx="5096049" cy="504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